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 autoAdjust="0"/>
  </p:normalViewPr>
  <p:slideViewPr>
    <p:cSldViewPr snapToGrid="0">
      <p:cViewPr>
        <p:scale>
          <a:sx n="88" d="100"/>
          <a:sy n="88" d="100"/>
        </p:scale>
        <p:origin x="534" y="2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5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0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8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5968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98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392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70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25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2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9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6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9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4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9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9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5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3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9B30-63F8-48B7-8776-7F6D1D1EBA5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DBBAB0-C4D6-4F94-A35A-B6CB8A50E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63A45C-5FD2-42C1-9282-8C537682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18" y="1229118"/>
            <a:ext cx="8596668" cy="1826581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sz="4400" b="1" dirty="0">
                <a:solidFill>
                  <a:srgbClr val="0070C0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نصائح صحية </a:t>
            </a:r>
            <a:r>
              <a:rPr lang="en-US" sz="4400" b="1" dirty="0">
                <a:solidFill>
                  <a:srgbClr val="0070C0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/>
            </a:r>
            <a:br>
              <a:rPr lang="en-US" sz="4400" b="1" dirty="0">
                <a:solidFill>
                  <a:srgbClr val="0070C0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</a:br>
            <a:r>
              <a:rPr lang="ar-SA" sz="4400" b="1" dirty="0">
                <a:solidFill>
                  <a:srgbClr val="0070C0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لأعز الناس</a:t>
            </a:r>
            <a:r>
              <a:rPr lang="en-US" sz="4400" b="1" dirty="0">
                <a:solidFill>
                  <a:srgbClr val="0070C0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/>
            </a:r>
            <a:br>
              <a:rPr lang="en-US" sz="4400" b="1" dirty="0">
                <a:solidFill>
                  <a:srgbClr val="0070C0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</a:br>
            <a:endParaRPr lang="en-US" sz="4400" b="1" dirty="0">
              <a:solidFill>
                <a:srgbClr val="0070C0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083D41-4071-486C-AE50-7570DB797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718" y="3055699"/>
            <a:ext cx="8596668" cy="860400"/>
          </a:xfrm>
        </p:spPr>
        <p:txBody>
          <a:bodyPr>
            <a:normAutofit/>
          </a:bodyPr>
          <a:lstStyle/>
          <a:p>
            <a:pPr algn="ctr" rtl="1"/>
            <a:r>
              <a:rPr lang="ar-SA" sz="3600" dirty="0">
                <a:solidFill>
                  <a:srgbClr val="0070C0"/>
                </a:solidFill>
                <a:latin typeface="Bahnschrift Condensed" panose="020B0502040204020203" pitchFamily="34" charset="0"/>
              </a:rPr>
              <a:t>شيء من الفطرة السليمة</a:t>
            </a:r>
            <a:endParaRPr lang="en-US" sz="3600" dirty="0">
              <a:solidFill>
                <a:srgbClr val="0070C0"/>
              </a:solidFill>
              <a:latin typeface="Bahnschrift Condensed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52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B6B0E-BDD9-42B6-B71D-BFA6BD1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221" y="906901"/>
            <a:ext cx="8596668" cy="1826581"/>
          </a:xfrm>
        </p:spPr>
        <p:txBody>
          <a:bodyPr/>
          <a:lstStyle/>
          <a:p>
            <a:pPr algn="r" rtl="1"/>
            <a:r>
              <a:rPr lang="ar-SA" b="1" dirty="0">
                <a:solidFill>
                  <a:srgbClr val="0070C0"/>
                </a:solidFill>
                <a:latin typeface="Bahnschrift Condensed" panose="020B0502040204020203" pitchFamily="34" charset="0"/>
              </a:rPr>
              <a:t>شيئين للتحقق في كثير من الأحيان</a:t>
            </a:r>
            <a:endParaRPr lang="en-US" b="1" dirty="0">
              <a:solidFill>
                <a:srgbClr val="0070C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0EC560-A835-4A14-8F04-EE71947F6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221" y="2733482"/>
            <a:ext cx="8596668" cy="860400"/>
          </a:xfrm>
        </p:spPr>
        <p:txBody>
          <a:bodyPr>
            <a:no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rgbClr val="0070C0"/>
                </a:solidFill>
                <a:latin typeface="Bahnschrift Condensed" panose="020B0502040204020203" pitchFamily="34" charset="0"/>
              </a:rPr>
              <a:t>ضغط الدم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rgbClr val="0070C0"/>
                </a:solidFill>
                <a:latin typeface="Bahnschrift Condensed" panose="020B0502040204020203" pitchFamily="34" charset="0"/>
              </a:rPr>
              <a:t>سكر الدم</a:t>
            </a:r>
            <a:endParaRPr lang="en-US" sz="3600" dirty="0">
              <a:solidFill>
                <a:srgbClr val="0070C0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8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C59F64-D7C5-4624-AC60-C79512601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757" y="828524"/>
            <a:ext cx="8596668" cy="1826581"/>
          </a:xfrm>
        </p:spPr>
        <p:txBody>
          <a:bodyPr>
            <a:normAutofit/>
          </a:bodyPr>
          <a:lstStyle/>
          <a:p>
            <a:pPr algn="r" rtl="1">
              <a:spcBef>
                <a:spcPts val="1000"/>
              </a:spcBef>
            </a:pPr>
            <a:r>
              <a:rPr lang="ar-SA" b="1" dirty="0">
                <a:solidFill>
                  <a:srgbClr val="0070C0"/>
                </a:solidFill>
                <a:latin typeface="Bahnschrift Condensed" panose="020B0502040204020203" pitchFamily="34" charset="0"/>
                <a:ea typeface="+mn-ea"/>
                <a:cs typeface="+mn-cs"/>
              </a:rPr>
              <a:t>ثلاثة أشياء تقلل إلى الحد الأدنى</a:t>
            </a:r>
            <a:endParaRPr lang="en-US" b="1" dirty="0">
              <a:solidFill>
                <a:srgbClr val="0070C0"/>
              </a:solidFill>
              <a:latin typeface="Bahnschrift 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1FC9CF-7A95-47A9-A23E-A93E73830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3757" y="2655105"/>
            <a:ext cx="8596668" cy="860400"/>
          </a:xfrm>
        </p:spPr>
        <p:txBody>
          <a:bodyPr>
            <a:no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rgbClr val="0070C0"/>
                </a:solidFill>
                <a:latin typeface="Bahnschrift Condensed" panose="020B0502040204020203" pitchFamily="34" charset="0"/>
              </a:rPr>
              <a:t>الملح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rgbClr val="0070C0"/>
                </a:solidFill>
                <a:latin typeface="Bahnschrift Condensed" panose="020B0502040204020203" pitchFamily="34" charset="0"/>
              </a:rPr>
              <a:t>السكر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rgbClr val="0070C0"/>
                </a:solidFill>
                <a:latin typeface="Bahnschrift Condensed" panose="020B0502040204020203" pitchFamily="34" charset="0"/>
              </a:rPr>
              <a:t>النشاء (الكربوهيدرات)</a:t>
            </a:r>
            <a:endParaRPr lang="en-US" sz="3600" dirty="0">
              <a:solidFill>
                <a:srgbClr val="0070C0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05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FC0831-C5A4-4725-8FF5-D09763608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215" y="549850"/>
            <a:ext cx="8596668" cy="1826581"/>
          </a:xfrm>
        </p:spPr>
        <p:txBody>
          <a:bodyPr/>
          <a:lstStyle/>
          <a:p>
            <a:pPr algn="r" rtl="1"/>
            <a:r>
              <a:rPr lang="ar-SA" sz="4400" b="1" dirty="0">
                <a:latin typeface="Bahnschrift Condensed" panose="020B0502040204020203" pitchFamily="34" charset="0"/>
              </a:rPr>
              <a:t>أربعة أشياء تزيد منها</a:t>
            </a:r>
            <a:endParaRPr lang="en-US" sz="4400" b="1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2B2D13-593B-4FE3-8445-E068F67DE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0215" y="2376431"/>
            <a:ext cx="8596668" cy="860400"/>
          </a:xfrm>
        </p:spPr>
        <p:txBody>
          <a:bodyPr>
            <a:no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الحشائش الخضراء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الخضروات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الفاكهة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المكسرات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8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7A7FB6-C733-48DF-8EC0-4346A753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883" y="1011404"/>
            <a:ext cx="8596668" cy="1826581"/>
          </a:xfrm>
        </p:spPr>
        <p:txBody>
          <a:bodyPr/>
          <a:lstStyle/>
          <a:p>
            <a:pPr algn="r" rtl="1"/>
            <a:r>
              <a:rPr lang="ar-SA" sz="4400" b="1" dirty="0">
                <a:latin typeface="Bahnschrift Condensed" panose="020B0502040204020203" pitchFamily="34" charset="0"/>
              </a:rPr>
              <a:t>ثلاثة أشياء انساها</a:t>
            </a:r>
            <a:endParaRPr lang="en-US" sz="4400" b="1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E9D5F9-8FD3-4E08-8B6B-8AA6AF0B8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883" y="2846694"/>
            <a:ext cx="8596668" cy="860400"/>
          </a:xfrm>
        </p:spPr>
        <p:txBody>
          <a:bodyPr>
            <a:no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عمرك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ماضيك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أحقادك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97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A5E122-63EA-47A0-B6FA-1FC9860C8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883" y="967861"/>
            <a:ext cx="8596668" cy="1826581"/>
          </a:xfrm>
        </p:spPr>
        <p:txBody>
          <a:bodyPr/>
          <a:lstStyle/>
          <a:p>
            <a:pPr algn="r" rtl="1"/>
            <a:r>
              <a:rPr lang="ar-SA" sz="4400" b="1" dirty="0">
                <a:latin typeface="Bahnschrift Condensed" panose="020B0502040204020203" pitchFamily="34" charset="0"/>
              </a:rPr>
              <a:t>ثلاثة أشياء يجب أن تمتلكها</a:t>
            </a:r>
            <a:endParaRPr lang="en-US" sz="4400" b="1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8B484A-5729-4066-B91D-84092D985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883" y="2794442"/>
            <a:ext cx="8596668" cy="860400"/>
          </a:xfrm>
        </p:spPr>
        <p:txBody>
          <a:bodyPr>
            <a:no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الأصدقاء الحقيقيين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عائلة حية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أفكار إيجابية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9F72E3-CDFC-475F-8E16-EB98AA38F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255" y="210215"/>
            <a:ext cx="8596668" cy="1826581"/>
          </a:xfrm>
        </p:spPr>
        <p:txBody>
          <a:bodyPr/>
          <a:lstStyle/>
          <a:p>
            <a:pPr algn="r" rtl="1"/>
            <a:r>
              <a:rPr lang="ar-SA" sz="4400" b="1" dirty="0">
                <a:latin typeface="Bahnschrift Condensed" panose="020B0502040204020203" pitchFamily="34" charset="0"/>
              </a:rPr>
              <a:t>ستة أعمال للبقاء بصحة جيدة</a:t>
            </a:r>
            <a:endParaRPr lang="en-US" sz="4400" b="1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047B1B-863C-424C-ACBC-4E0369378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255" y="2036796"/>
            <a:ext cx="8596668" cy="860400"/>
          </a:xfrm>
        </p:spPr>
        <p:txBody>
          <a:bodyPr>
            <a:no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الصيام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الضحك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ممارسه الرياضة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المشي أو ركوب الدراجة 5-7 كم يوميًا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النشاط البدني والارتياح العقلي 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التحكم في الوزن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0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B9DCE-D9C3-423C-A484-3A5FF0A82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386" y="253758"/>
            <a:ext cx="8596668" cy="1826581"/>
          </a:xfrm>
        </p:spPr>
        <p:txBody>
          <a:bodyPr/>
          <a:lstStyle/>
          <a:p>
            <a:pPr algn="r" rtl="1"/>
            <a:r>
              <a:rPr lang="ar-SA" sz="4400" b="1" dirty="0">
                <a:latin typeface="Bahnschrift Condensed" panose="020B0502040204020203" pitchFamily="34" charset="0"/>
              </a:rPr>
              <a:t>أربعة أشياء لا تنتظرها</a:t>
            </a:r>
            <a:endParaRPr lang="en-US" sz="4400" b="1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FB568D-B6A8-4C1B-87B2-0C55FB60C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4386" y="2080339"/>
            <a:ext cx="8596668" cy="860400"/>
          </a:xfrm>
        </p:spPr>
        <p:txBody>
          <a:bodyPr>
            <a:noAutofit/>
          </a:bodyPr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النوم حتى تنام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التعب لتستريح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مرض صديقك لتزوره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SA" sz="3600" dirty="0">
                <a:solidFill>
                  <a:schemeClr val="accent5">
                    <a:lumMod val="75000"/>
                  </a:schemeClr>
                </a:solidFill>
                <a:latin typeface="Bahnschrift Condensed" panose="020B0502040204020203" pitchFamily="34" charset="0"/>
              </a:rPr>
              <a:t>المشاكل لتدعو الله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16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0C8325-EBD0-409F-91CE-68648352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804" y="462764"/>
            <a:ext cx="8596668" cy="1826581"/>
          </a:xfrm>
        </p:spPr>
        <p:txBody>
          <a:bodyPr/>
          <a:lstStyle/>
          <a:p>
            <a:pPr algn="r" rtl="1"/>
            <a:r>
              <a:rPr lang="ar-SA" b="1" dirty="0">
                <a:latin typeface="Bahnschrift Condensed" panose="020B0502040204020203" pitchFamily="34" charset="0"/>
              </a:rPr>
              <a:t>اعتني بنفسك وابقى قويا</a:t>
            </a:r>
            <a:endParaRPr lang="en-US" b="1" dirty="0">
              <a:latin typeface="Bahnschrift Condensed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14358D-F356-4C32-8A38-A9EF6B9BA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1804" y="2289345"/>
            <a:ext cx="8596668" cy="860400"/>
          </a:xfrm>
        </p:spPr>
        <p:txBody>
          <a:bodyPr>
            <a:noAutofit/>
          </a:bodyPr>
          <a:lstStyle/>
          <a:p>
            <a:pPr algn="r" rtl="1"/>
            <a:r>
              <a:rPr lang="ar-SA" sz="1400" smtClean="0">
                <a:solidFill>
                  <a:schemeClr val="accent5">
                    <a:lumMod val="75000"/>
                  </a:schemeClr>
                </a:solidFill>
              </a:rPr>
              <a:t>ترجمت </a:t>
            </a:r>
            <a:r>
              <a:rPr lang="ar-SA" sz="1400" dirty="0">
                <a:solidFill>
                  <a:schemeClr val="accent5">
                    <a:lumMod val="75000"/>
                  </a:schemeClr>
                </a:solidFill>
              </a:rPr>
              <a:t>من محادثات فريق (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LOOK</a:t>
            </a:r>
            <a:r>
              <a:rPr lang="ar-SA" sz="1400" dirty="0">
                <a:solidFill>
                  <a:schemeClr val="accent5">
                    <a:lumMod val="75000"/>
                  </a:schemeClr>
                </a:solidFill>
              </a:rPr>
              <a:t>) اتصال حنون - علي الجشي</a:t>
            </a:r>
            <a:endParaRPr lang="en-US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6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108</Words>
  <Application>Microsoft Office PowerPoint</Application>
  <PresentationFormat>Custom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نصائح صحية  لأعز الناس </vt:lpstr>
      <vt:lpstr>شيئين للتحقق في كثير من الأحيان</vt:lpstr>
      <vt:lpstr>ثلاثة أشياء تقلل إلى الحد الأدنى</vt:lpstr>
      <vt:lpstr>أربعة أشياء تزيد منها</vt:lpstr>
      <vt:lpstr>ثلاثة أشياء انساها</vt:lpstr>
      <vt:lpstr>ثلاثة أشياء يجب أن تمتلكها</vt:lpstr>
      <vt:lpstr>ستة أعمال للبقاء بصحة جيدة</vt:lpstr>
      <vt:lpstr>أربعة أشياء لا تنتظرها</vt:lpstr>
      <vt:lpstr>اعتني بنفسك وابقى قويا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TIPS</dc:title>
  <dc:creator>Ali Aljeshi</dc:creator>
  <cp:lastModifiedBy>LenoVo</cp:lastModifiedBy>
  <cp:revision>18</cp:revision>
  <dcterms:created xsi:type="dcterms:W3CDTF">2022-02-02T04:59:56Z</dcterms:created>
  <dcterms:modified xsi:type="dcterms:W3CDTF">2022-02-08T14:21:53Z</dcterms:modified>
</cp:coreProperties>
</file>